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034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Z:\01 正在進行的工作\2011永不止息的敬拜 PPT\05主我何等需要你\投影片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1"/>
            <a:ext cx="9144001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Z:\01 正在進行的工作\2011永不止息的敬拜 PPT\05主我何等需要你\投影片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 descr="Z:\01 正在進行的工作\2011永不止息的敬拜 PPT\05主我何等需要你\投影片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 descr="Z:\01 正在進行的工作\2011永不止息的敬拜 PPT\05主我何等需要你\投影片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1"/>
            <a:ext cx="9144001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122" name="Picture 2" descr="Z:\01 正在進行的工作\2011永不止息的敬拜 PPT\05主我何等需要你\投影片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146" name="Picture 2" descr="Z:\01 正在進行的工作\2011永不止息的敬拜 PPT\05主我何等需要你\投影片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170" name="Picture 2" descr="Z:\01 正在進行的工作\2011永不止息的敬拜 PPT\05主我何等需要你\投影片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如螢幕大小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Administrator</dc:creator>
  <cp:lastModifiedBy>Administrator</cp:lastModifiedBy>
  <cp:revision>1</cp:revision>
  <dcterms:created xsi:type="dcterms:W3CDTF">2012-01-04T09:43:36Z</dcterms:created>
  <dcterms:modified xsi:type="dcterms:W3CDTF">2012-01-04T09:44:36Z</dcterms:modified>
</cp:coreProperties>
</file>