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34" y="-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C27B-5873-441A-8E6A-52DC743839A2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7D62-12D7-4B58-A4B1-5D3C67BE551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C27B-5873-441A-8E6A-52DC743839A2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7D62-12D7-4B58-A4B1-5D3C67BE551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C27B-5873-441A-8E6A-52DC743839A2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7D62-12D7-4B58-A4B1-5D3C67BE551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C27B-5873-441A-8E6A-52DC743839A2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7D62-12D7-4B58-A4B1-5D3C67BE551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C27B-5873-441A-8E6A-52DC743839A2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7D62-12D7-4B58-A4B1-5D3C67BE551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C27B-5873-441A-8E6A-52DC743839A2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7D62-12D7-4B58-A4B1-5D3C67BE551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C27B-5873-441A-8E6A-52DC743839A2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7D62-12D7-4B58-A4B1-5D3C67BE551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C27B-5873-441A-8E6A-52DC743839A2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7D62-12D7-4B58-A4B1-5D3C67BE551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C27B-5873-441A-8E6A-52DC743839A2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7D62-12D7-4B58-A4B1-5D3C67BE551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C27B-5873-441A-8E6A-52DC743839A2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7D62-12D7-4B58-A4B1-5D3C67BE551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C27B-5873-441A-8E6A-52DC743839A2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7D62-12D7-4B58-A4B1-5D3C67BE551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C27B-5873-441A-8E6A-52DC743839A2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67D62-12D7-4B58-A4B1-5D3C67BE551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Z:\01 正在進行的工作\2011永不止息的敬拜 PPT\08尋找就必尋見\投影片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Z:\01 正在進行的工作\2011永不止息的敬拜 PPT\08尋找就必尋見\投影片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Z:\01 正在進行的工作\2011永不止息的敬拜 PPT\08尋找就必尋見\投影片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 descr="Z:\01 正在進行的工作\2011永不止息的敬拜 PPT\08尋找就必尋見\投影片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 descr="Z:\01 正在進行的工作\2011永不止息的敬拜 PPT\08尋找就必尋見\投影片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 descr="Z:\01 正在進行的工作\2011永不止息的敬拜 PPT\08尋找就必尋見\投影片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Z:\01 正在進行的工作\2011永不止息的敬拜 PPT\08尋找就必尋見\投影片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Z:\01 正在進行的工作\2011永不止息的敬拜 PPT\08尋找就必尋見\投影片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Z:\01 正在進行的工作\2011永不止息的敬拜 PPT\08尋找就必尋見\投影片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Z:\01 正在進行的工作\2011永不止息的敬拜 PPT\08尋找就必尋見\投影片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Z:\01 正在進行的工作\2011永不止息的敬拜 PPT\08尋找就必尋見\投影片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Z:\01 正在進行的工作\2011永不止息的敬拜 PPT\08尋找就必尋見\投影片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Z:\01 正在進行的工作\2011永不止息的敬拜 PPT\08尋找就必尋見\投影片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Z:\01 正在進行的工作\2011永不止息的敬拜 PPT\08尋找就必尋見\投影片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如螢幕大小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Administrator</dc:creator>
  <cp:lastModifiedBy>Administrator</cp:lastModifiedBy>
  <cp:revision>2</cp:revision>
  <dcterms:created xsi:type="dcterms:W3CDTF">2012-01-19T02:14:14Z</dcterms:created>
  <dcterms:modified xsi:type="dcterms:W3CDTF">2012-01-19T02:18:45Z</dcterms:modified>
</cp:coreProperties>
</file>