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60" r:id="rId5"/>
    <p:sldId id="261" r:id="rId6"/>
    <p:sldId id="262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5" r:id="rId19"/>
    <p:sldId id="276" r:id="rId2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CC66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90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608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462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280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319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436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4039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9883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1139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0248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5843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CFA7C-F4FE-4221-AD29-A1AEC969D8B6}" type="datetimeFigureOut">
              <a:rPr lang="zh-TW" altLang="en-US" smtClean="0"/>
              <a:t>2017/12/20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6975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2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6" r="8704"/>
          <a:stretch/>
        </p:blipFill>
        <p:spPr>
          <a:xfrm>
            <a:off x="2480650" y="0"/>
            <a:ext cx="7623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9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6" r="9543"/>
          <a:stretch/>
        </p:blipFill>
        <p:spPr>
          <a:xfrm>
            <a:off x="2589291" y="0"/>
            <a:ext cx="74328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1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 r="8423"/>
          <a:stretch/>
        </p:blipFill>
        <p:spPr>
          <a:xfrm>
            <a:off x="2661719" y="0"/>
            <a:ext cx="7469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7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6" r="8424"/>
          <a:stretch/>
        </p:blipFill>
        <p:spPr>
          <a:xfrm>
            <a:off x="2643612" y="0"/>
            <a:ext cx="74872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2000" y="346075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管理情緒</a:t>
            </a:r>
            <a:endParaRPr lang="zh-TW" altLang="en-US" sz="6000" dirty="0">
              <a:solidFill>
                <a:srgbClr val="0070C0"/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44" t="18611" r="27132" b="36389"/>
          <a:stretch/>
        </p:blipFill>
        <p:spPr>
          <a:xfrm>
            <a:off x="6896100" y="3752850"/>
            <a:ext cx="5050662" cy="3105150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62000" y="1671638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為什麼萊特要對白牆丟木炭？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你覺得媽媽讓萊特照鏡子的意義是什麼</a:t>
            </a:r>
            <a:r>
              <a:rPr lang="zh-TW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說說看，你對媽媽給萊特的建議有什麼看法</a:t>
            </a:r>
            <a:r>
              <a:rPr lang="zh-TW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你聽過什麼適當排解怒氣的方法？也可以分享你成功排解怒氣的經驗。</a:t>
            </a:r>
            <a:endParaRPr lang="zh-TW" altLang="en-US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1632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2000" y="346075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和平行動</a:t>
            </a:r>
            <a:endParaRPr lang="zh-TW" altLang="en-US" sz="6000" dirty="0">
              <a:solidFill>
                <a:srgbClr val="00B05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24125" y="4067175"/>
            <a:ext cx="8458200" cy="111918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寫下一件你和別人發生衝突的經驗。</a:t>
            </a:r>
            <a:endParaRPr lang="en-US" altLang="zh-TW" sz="4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endParaRPr lang="en-US" altLang="zh-TW" sz="4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4" y="1552575"/>
            <a:ext cx="2640331" cy="274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6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2000" y="346075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和平行動</a:t>
            </a:r>
            <a:endParaRPr lang="zh-TW" altLang="en-US" sz="6000" dirty="0">
              <a:solidFill>
                <a:srgbClr val="00B05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543050" y="2009775"/>
            <a:ext cx="8753475" cy="18764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寫下你當時是怎麼解決自己的情緒和與他人的衝突？</a:t>
            </a:r>
            <a:endParaRPr lang="en-US" altLang="zh-TW" sz="4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054" y="3467100"/>
            <a:ext cx="3319146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81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2000" y="346075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和平行動</a:t>
            </a:r>
            <a:endParaRPr lang="zh-TW" altLang="en-US" sz="6000" dirty="0">
              <a:solidFill>
                <a:srgbClr val="00B05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23925" y="2473322"/>
            <a:ext cx="10353675" cy="18764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承上題，運用這堂課所學，你會怎麼處理當下處境？請寫下來或畫下來，並和大家分享。</a:t>
            </a:r>
            <a:endParaRPr lang="en-US" altLang="zh-TW" sz="4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154" y="4453727"/>
            <a:ext cx="2178650" cy="315753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894" y="4548977"/>
            <a:ext cx="2232817" cy="306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1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4825" y="2402155"/>
            <a:ext cx="11166696" cy="1325563"/>
          </a:xfrm>
        </p:spPr>
        <p:txBody>
          <a:bodyPr>
            <a:noAutofit/>
          </a:bodyPr>
          <a:lstStyle/>
          <a:p>
            <a:r>
              <a:rPr lang="zh-TW" alt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圖片來源：</a:t>
            </a:r>
            <a:r>
              <a:rPr lang="en-US" altLang="zh-TW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http</a:t>
            </a:r>
            <a:r>
              <a:rPr lang="en-US" altLang="zh-TW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://www.freepik.com/</a:t>
            </a:r>
            <a:endParaRPr lang="zh-TW" alt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6869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0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056460"/>
            <a:ext cx="9144000" cy="2387600"/>
          </a:xfrm>
        </p:spPr>
        <p:txBody>
          <a:bodyPr/>
          <a:lstStyle/>
          <a:p>
            <a:pPr algn="l"/>
            <a:r>
              <a:rPr lang="zh-TW" altLang="en-US" sz="8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和睦</a:t>
            </a:r>
            <a:r>
              <a:rPr lang="zh-TW" altLang="en-U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的故事</a:t>
            </a:r>
            <a:r>
              <a:rPr lang="en-US" altLang="zh-TW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──白牆與木炭</a:t>
            </a:r>
            <a:endParaRPr lang="zh-TW" altLang="en-US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941334"/>
            <a:ext cx="10163175" cy="1655762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TW" altLang="zh-TW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與人發生衝突時，學習先冷靜分析當下狀況，才能找到合適的解決方案！</a:t>
            </a:r>
            <a:endParaRPr lang="zh-TW" altLang="en-US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5270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315" y="233319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暖身活動：聽笑話動動腦</a:t>
            </a:r>
            <a:endParaRPr lang="zh-TW" altLang="en-US" sz="4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8659" y="2001794"/>
            <a:ext cx="1037967" cy="1688757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蟀   哥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19535" y="2516659"/>
            <a:ext cx="1037967" cy="1688757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莓   妹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629" y="1205873"/>
            <a:ext cx="2011362" cy="531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991" y="1188410"/>
            <a:ext cx="1547812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82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315" y="233319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暖身活動：聽笑話動動腦</a:t>
            </a:r>
            <a:endParaRPr lang="zh-TW" altLang="en-US" sz="4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橢圓形圖說文字 2"/>
          <p:cNvSpPr/>
          <p:nvPr/>
        </p:nvSpPr>
        <p:spPr>
          <a:xfrm>
            <a:off x="447931" y="1558881"/>
            <a:ext cx="4127156" cy="2477659"/>
          </a:xfrm>
          <a:prstGeom prst="wedgeEllipseCallout">
            <a:avLst>
              <a:gd name="adj1" fmla="val 60205"/>
              <a:gd name="adj2" fmla="val -13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新搬來的鄰居好可惡！昨天三更半夜跑來猛按我家門鈴！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8" t="1746" r="3760" b="9094"/>
          <a:stretch/>
        </p:blipFill>
        <p:spPr>
          <a:xfrm>
            <a:off x="5029200" y="1180216"/>
            <a:ext cx="2009553" cy="531628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9" t="1783" r="37855" b="8701"/>
          <a:stretch/>
        </p:blipFill>
        <p:spPr>
          <a:xfrm>
            <a:off x="7038753" y="1180216"/>
            <a:ext cx="1552390" cy="533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80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9213" y="275850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暖身活動：聽笑話動動腦</a:t>
            </a:r>
            <a:endParaRPr lang="zh-TW" altLang="en-US" sz="4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橢圓形圖說文字 2"/>
          <p:cNvSpPr/>
          <p:nvPr/>
        </p:nvSpPr>
        <p:spPr>
          <a:xfrm>
            <a:off x="7738548" y="740127"/>
            <a:ext cx="4127156" cy="2477659"/>
          </a:xfrm>
          <a:prstGeom prst="wedgeEllipseCallout">
            <a:avLst>
              <a:gd name="adj1" fmla="val -54964"/>
              <a:gd name="adj2" fmla="val 2826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天啊！確實可惡！那你有沒有馬上報警啊？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3538759" y="1269669"/>
            <a:ext cx="3831671" cy="5334000"/>
            <a:chOff x="3538759" y="1269669"/>
            <a:chExt cx="3831671" cy="533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8759" y="1287132"/>
              <a:ext cx="2011362" cy="5316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2618" y="1269669"/>
              <a:ext cx="1547812" cy="533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140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125" y="1313485"/>
            <a:ext cx="2005012" cy="531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076" y="1369540"/>
            <a:ext cx="1547812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315" y="233319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暖身活動：聽笑話動動腦</a:t>
            </a:r>
            <a:endParaRPr lang="zh-TW" altLang="en-US" sz="4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橢圓形圖說文字 2"/>
          <p:cNvSpPr/>
          <p:nvPr/>
        </p:nvSpPr>
        <p:spPr>
          <a:xfrm>
            <a:off x="447931" y="1558881"/>
            <a:ext cx="4127156" cy="2477659"/>
          </a:xfrm>
          <a:prstGeom prst="wedgeEllipseCallout">
            <a:avLst>
              <a:gd name="adj1" fmla="val 60205"/>
              <a:gd name="adj2" fmla="val -13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沒，我當他是瘋子，就繼續打我的爵士鼓～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853" b="57029" l="75879" r="907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697" t="40709" r="8553" b="42436"/>
          <a:stretch/>
        </p:blipFill>
        <p:spPr>
          <a:xfrm>
            <a:off x="5475220" y="1581111"/>
            <a:ext cx="1136821" cy="121659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760" b="40895" l="75240" r="91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145" t="24683" r="8276" b="59153"/>
          <a:stretch/>
        </p:blipFill>
        <p:spPr>
          <a:xfrm>
            <a:off x="7137882" y="1814335"/>
            <a:ext cx="1194199" cy="1164343"/>
          </a:xfrm>
          <a:prstGeom prst="rect">
            <a:avLst/>
          </a:prstGeom>
        </p:spPr>
      </p:pic>
      <p:sp>
        <p:nvSpPr>
          <p:cNvPr id="7" name="橢圓形圖說文字 6"/>
          <p:cNvSpPr/>
          <p:nvPr/>
        </p:nvSpPr>
        <p:spPr>
          <a:xfrm>
            <a:off x="8587796" y="1328303"/>
            <a:ext cx="1352261" cy="1146990"/>
          </a:xfrm>
          <a:prstGeom prst="wedgeEllipseCallout">
            <a:avLst>
              <a:gd name="adj1" fmla="val -62396"/>
              <a:gd name="adj2" fmla="val 3368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zh-TW" sz="2800" dirty="0"/>
              <a:t>……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788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315" y="398076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暖身活動：聽笑話動動腦</a:t>
            </a:r>
            <a:endParaRPr lang="zh-TW" altLang="en-US" sz="4800" b="1" dirty="0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357315" y="1731876"/>
            <a:ext cx="11345563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很明顯的，笑話裡面最有問題的人是那位蟀哥，請問你覺得蟀哥有什麼問題？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你覺得蟀哥應該如何解決和鄰居的衝突？</a:t>
            </a:r>
          </a:p>
          <a:p>
            <a:pPr>
              <a:lnSpc>
                <a:spcPct val="150000"/>
              </a:lnSpc>
            </a:pPr>
            <a:endParaRPr lang="zh-TW" altLang="en-US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9" r="50000" b="49013"/>
          <a:stretch/>
        </p:blipFill>
        <p:spPr bwMode="auto">
          <a:xfrm>
            <a:off x="9091183" y="4765167"/>
            <a:ext cx="1561689" cy="203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0" t="4129" b="49013"/>
          <a:stretch/>
        </p:blipFill>
        <p:spPr bwMode="auto">
          <a:xfrm>
            <a:off x="10356086" y="4731937"/>
            <a:ext cx="1346791" cy="203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848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6" t="15375" r="48633" b="20120"/>
          <a:stretch/>
        </p:blipFill>
        <p:spPr>
          <a:xfrm>
            <a:off x="6052179" y="633290"/>
            <a:ext cx="4252327" cy="5461512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899" y="2855783"/>
            <a:ext cx="6553201" cy="1325563"/>
          </a:xfrm>
        </p:spPr>
        <p:txBody>
          <a:bodyPr>
            <a:normAutofit/>
          </a:bodyPr>
          <a:lstStyle/>
          <a:p>
            <a:pPr algn="ctr"/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故事時間：白牆與木炭</a:t>
            </a:r>
            <a:endParaRPr lang="zh-TW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30795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6" r="9356"/>
          <a:stretch/>
        </p:blipFill>
        <p:spPr>
          <a:xfrm>
            <a:off x="2643612" y="0"/>
            <a:ext cx="73966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6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302</Words>
  <Application>Microsoft Office PowerPoint</Application>
  <PresentationFormat>自訂</PresentationFormat>
  <Paragraphs>29</Paragraphs>
  <Slides>19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0" baseType="lpstr">
      <vt:lpstr>Office 佈景主題</vt:lpstr>
      <vt:lpstr>PowerPoint 簡報</vt:lpstr>
      <vt:lpstr>和睦的故事 ──白牆與木炭</vt:lpstr>
      <vt:lpstr>暖身活動：聽笑話動動腦</vt:lpstr>
      <vt:lpstr>暖身活動：聽笑話動動腦</vt:lpstr>
      <vt:lpstr>暖身活動：聽笑話動動腦</vt:lpstr>
      <vt:lpstr>暖身活動：聽笑話動動腦</vt:lpstr>
      <vt:lpstr>暖身活動：聽笑話動動腦</vt:lpstr>
      <vt:lpstr>故事時間：白牆與木炭</vt:lpstr>
      <vt:lpstr>PowerPoint 簡報</vt:lpstr>
      <vt:lpstr>PowerPoint 簡報</vt:lpstr>
      <vt:lpstr>PowerPoint 簡報</vt:lpstr>
      <vt:lpstr>PowerPoint 簡報</vt:lpstr>
      <vt:lpstr>PowerPoint 簡報</vt:lpstr>
      <vt:lpstr>管理情緒</vt:lpstr>
      <vt:lpstr>和平行動</vt:lpstr>
      <vt:lpstr>和平行動</vt:lpstr>
      <vt:lpstr>和平行動</vt:lpstr>
      <vt:lpstr>圖片來源：http://www.freepik.com/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和睦的故事 ──白牆與木炭</dc:title>
  <dc:creator>DHF</dc:creator>
  <cp:lastModifiedBy>6f-013</cp:lastModifiedBy>
  <cp:revision>35</cp:revision>
  <dcterms:created xsi:type="dcterms:W3CDTF">2017-05-25T01:40:19Z</dcterms:created>
  <dcterms:modified xsi:type="dcterms:W3CDTF">2017-12-20T10:43:19Z</dcterms:modified>
</cp:coreProperties>
</file>