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28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5ED95-75A3-4873-A713-15B42D88D170}" type="datetimeFigureOut">
              <a:rPr lang="zh-TW" altLang="en-US" smtClean="0"/>
              <a:t>2012/1/19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D6D01-AF46-480F-AFA8-F91710468C19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 descr="Z:\01 正在進行的工作\2011永不止息的敬拜 PPT\06你的名\投影片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Z:\01 正在進行的工作\2011永不止息的敬拜 PPT\06你的名\投影片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9144001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Z:\01 正在進行的工作\2011永不止息的敬拜 PPT\06你的名\投影片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098" name="Picture 2" descr="Z:\01 正在進行的工作\2011永不止息的敬拜 PPT\06你的名\投影片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 descr="Z:\01 正在進行的工作\2011永不止息的敬拜 PPT\06你的名\投影片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 descr="Z:\01 正在進行的工作\2011永不止息的敬拜 PPT\06你的名\投影片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7170" name="Picture 2" descr="Z:\01 正在進行的工作\2011永不止息的敬拜 PPT\06你的名\投影片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46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194" name="Picture 2" descr="Z:\01 正在進行的工作\2011永不止息的敬拜 PPT\06你的名\投影片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9218" name="Picture 2" descr="Z:\01 正在進行的工作\2011永不止息的敬拜 PPT\06你的名\投影片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如螢幕大小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投影片 1</vt:lpstr>
      <vt:lpstr>投影片 2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Administrator</cp:lastModifiedBy>
  <cp:revision>1</cp:revision>
  <dcterms:created xsi:type="dcterms:W3CDTF">2012-01-19T02:08:28Z</dcterms:created>
  <dcterms:modified xsi:type="dcterms:W3CDTF">2012-01-19T02:11:01Z</dcterms:modified>
</cp:coreProperties>
</file>